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itchFamily="34" charset="0"/>
      <p:regular r:id="rId13"/>
      <p:bold r:id="rId14"/>
      <p:italic r:id="rId15"/>
      <p:boldItalic r:id="rId16"/>
    </p:embeddedFont>
    <p:embeddedFont>
      <p:font typeface="Inter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snapVertSplitter="1" vertBarState="minimized"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-416" y="-76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103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The StopWatch/Clock: Time, Perfected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8681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Introducing a hybrid device combining stopwatch and clock functions.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4861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essential tool for precision timing and daily time awareness.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10420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Experience functionality, convenience, and style all in one.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573917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5746790"/>
            <a:ext cx="347663" cy="34766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756440" y="5722263"/>
            <a:ext cx="277153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C2926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Likhitha Polagani</a:t>
            </a:r>
            <a:endParaRPr lang="en-US" sz="22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549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Conclusion: The Ultimate Timekeeping Solution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1264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StopWatch/Clock combines accuracy, efficiency, and convenience.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99360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Ideal for athletes, scientists, and professionals valuing time.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61165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Invest in precision; invest in your ultimate timekeeper.</a:t>
            </a:r>
            <a:endParaRPr lang="en-US" sz="1750" dirty="0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378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Core Functionality: Stopwatch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9553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373398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High-Precision Timing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218146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Measures elapsed time accurately to 1/100th of a second.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329553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0919" y="33733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Control Functions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919" y="3863816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Start, stop, and reset with ease for detailed measurement.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76048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8383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Split/Lap Recording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32876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Record multiple time segments in one session for analysis.</a:t>
            </a:r>
            <a:endParaRPr lang="en-US" sz="1750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68071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Core Functionality: Clock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33778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Continuous Time Display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Shows current time clearly in hours, minutes, and seconds.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Dual Modes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Supports AM/PM and 24-hour formats for flexible use.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Time Awareness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Ensures you stay updated with accurate current time.</a:t>
            </a:r>
            <a:endParaRPr lang="en-US" sz="1750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4229" y="571857"/>
            <a:ext cx="7688342" cy="1299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Key Features: Seamless Integration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14229" y="2183368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29732" y="239887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Dual Display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29732" y="284833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View elapsed time and current time simultaneously.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14229" y="3604498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29732" y="382000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Mode Switching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429732" y="426946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Easily toggle between stopwatch and clock modes.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14229" y="5025628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29732" y="524113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Intuitive Interface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429732" y="569059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Simple controls for smooth and effortless operation.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14229" y="6446758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29732" y="666226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Streamlined Design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429732" y="711172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Compact and efficient layout for maximum usability.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101432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Benefits: Efficiency and Convenience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Clutter Reduction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Combines two tools in one to save space.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015633" y="335399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Time Management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Boosts productivity with precise tracking for tasks.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275201" y="335399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Versatile Usage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Ideal for athletes, coaches, scientists, and professionals.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275201" y="5613559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Enhanced Focus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Improves accuracy with convenient timing functions.</a:t>
            </a:r>
            <a:endParaRPr lang="en-US" sz="17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015633" y="5613559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4</a:t>
            </a:r>
            <a:endParaRPr lang="en-US" sz="2650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1526" y="766763"/>
            <a:ext cx="7133392" cy="697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Use Case: Athletic Training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526" y="1799511"/>
            <a:ext cx="1116449" cy="133981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32898" y="2022753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Workout Tracking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32898" y="2505551"/>
            <a:ext cx="612957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Measure workout and lap times for performance insights.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526" y="3139321"/>
            <a:ext cx="1116449" cy="133981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32898" y="3362563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Interval Training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32898" y="3845362"/>
            <a:ext cx="612957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 race pacing with precise interval timing.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526" y="4479131"/>
            <a:ext cx="1116449" cy="164389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32898" y="4702373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Progress Monitoring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32898" y="5185172"/>
            <a:ext cx="6129576" cy="714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improvements and refine training routines effectively.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526" y="6123027"/>
            <a:ext cx="1116449" cy="133981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32898" y="6346269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Trusted by Coaches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2232898" y="6829068"/>
            <a:ext cx="612957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Used by 80% of Olympic coaches for athlete success.</a:t>
            </a:r>
            <a:endParaRPr lang="en-US" sz="1750" dirty="0"/>
          </a:p>
        </p:txBody>
      </p:sp>
    </p:spTree>
  </p:cSld>
  <p:clrMapOvr>
    <a:masterClrMapping/>
  </p:clrMapOvr>
  <p:transition>
    <p:wipe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9415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Use Case: Scientific Experiments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51879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90373" y="26518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Accurate Timing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142298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Measures experiment durations with high precision and reliability.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3732014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30534" y="3732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Data Recording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222433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Supports meticulous data collection and experiment documentation.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175052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70815" y="5175052"/>
            <a:ext cx="30499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Research Consistency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665470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Ensures reliable timing for reproducible results.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300913" y="6255187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811095" y="62551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Wide Application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811095" y="6745605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Essential in labs, research centers, and universities.</a:t>
            </a:r>
            <a:endParaRPr lang="en-US" sz="1750" dirty="0"/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930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Use Case: Project Management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507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25286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Task Monitoring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01906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duration of tasks and overall project timelines.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8355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017306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Billing Accuracy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44038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 billable hours effectively for client projects.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2041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2982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Workflow Efficiency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7887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 accountability and streamline processes.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60523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017306" y="6683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Corporate Use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71735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Utilized by 75% of Fortune 500 for project tracking.</a:t>
            </a:r>
            <a:endParaRPr lang="en-US" sz="1750" dirty="0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00036"/>
            <a:ext cx="105458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Future Innovations and Enhancements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18862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5283637"/>
            <a:ext cx="22542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Smart Device Integration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5278" y="5188625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919067" y="5283637"/>
            <a:ext cx="225432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Advanced Data Logging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5188625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8250674" y="5283637"/>
            <a:ext cx="225432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Customizable Profiles</a:t>
            </a:r>
            <a:endParaRPr lang="en-US" sz="2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88491" y="5188625"/>
            <a:ext cx="566976" cy="56697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1582281" y="5283637"/>
            <a:ext cx="2254329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User Satisfaction Boost</a:t>
            </a:r>
            <a:endParaRPr lang="en-US" sz="2200" dirty="0"/>
          </a:p>
        </p:txBody>
      </p:sp>
      <p:sp>
        <p:nvSpPr>
          <p:cNvPr id="12" name="Text 5"/>
          <p:cNvSpPr/>
          <p:nvPr/>
        </p:nvSpPr>
        <p:spPr>
          <a:xfrm>
            <a:off x="793790" y="660177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Targeting a 50% increase in user satisfaction through innovations.</a:t>
            </a:r>
            <a:endParaRPr lang="en-US" sz="1750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438</Words>
  <Application>Microsoft Office PowerPoint</Application>
  <PresentationFormat>Custom</PresentationFormat>
  <Paragraphs>88</Paragraphs>
  <Slides>10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Bricolage Grotesque Semi Bold</vt:lpstr>
      <vt:lpstr>Calibri</vt:lpstr>
      <vt:lpstr>Inter</vt:lpstr>
      <vt:lpstr>Inter Bold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2</cp:revision>
  <dcterms:created xsi:type="dcterms:W3CDTF">2025-05-16T13:20:57Z</dcterms:created>
  <dcterms:modified xsi:type="dcterms:W3CDTF">2025-05-16T13:28:38Z</dcterms:modified>
</cp:coreProperties>
</file>